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76" r:id="rId3"/>
    <p:sldId id="275" r:id="rId4"/>
    <p:sldId id="263" r:id="rId5"/>
    <p:sldId id="264" r:id="rId6"/>
    <p:sldId id="265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710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EEC3D-C492-4556-AE7F-C3ABD2FD8180}" type="doc">
      <dgm:prSet loTypeId="urn:microsoft.com/office/officeart/2005/8/layout/equation1" loCatId="process" qsTypeId="urn:microsoft.com/office/officeart/2005/8/quickstyle/simple1" qsCatId="simple" csTypeId="urn:microsoft.com/office/officeart/2005/8/colors/colorful3" csCatId="colorful" phldr="1"/>
      <dgm:spPr/>
    </dgm:pt>
    <dgm:pt modelId="{ADA8B2F3-1119-4D17-AF28-855902A01AE4}">
      <dgm:prSet phldrT="[Texto]" custT="1"/>
      <dgm:spPr/>
      <dgm:t>
        <a:bodyPr/>
        <a:lstStyle/>
        <a:p>
          <a:r>
            <a:rPr lang="es-CO" sz="1600" dirty="0">
              <a:latin typeface="Century Gothic" panose="020B0502020202020204" pitchFamily="34" charset="0"/>
            </a:rPr>
            <a:t>Probabilidad</a:t>
          </a:r>
        </a:p>
      </dgm:t>
    </dgm:pt>
    <dgm:pt modelId="{FD80A471-FE10-4912-B1DF-0EBCBCEBE1CA}" type="parTrans" cxnId="{E0D1A12C-8149-4CC0-8CB5-ADFDAF846F98}">
      <dgm:prSet/>
      <dgm:spPr/>
      <dgm:t>
        <a:bodyPr/>
        <a:lstStyle/>
        <a:p>
          <a:endParaRPr lang="es-CO" sz="1600"/>
        </a:p>
      </dgm:t>
    </dgm:pt>
    <dgm:pt modelId="{90FA4AE5-0E96-4B41-B5D5-DBAD5F6F8EBC}" type="sibTrans" cxnId="{E0D1A12C-8149-4CC0-8CB5-ADFDAF846F98}">
      <dgm:prSet custT="1"/>
      <dgm:spPr/>
      <dgm:t>
        <a:bodyPr/>
        <a:lstStyle/>
        <a:p>
          <a:endParaRPr lang="es-CO" sz="1600"/>
        </a:p>
      </dgm:t>
    </dgm:pt>
    <dgm:pt modelId="{E49AC2DC-FEB4-4533-94FB-85F5A9F22668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CO" sz="1600" dirty="0">
              <a:latin typeface="Century Gothic" panose="020B0502020202020204" pitchFamily="34" charset="0"/>
            </a:rPr>
            <a:t>Impacto</a:t>
          </a:r>
        </a:p>
      </dgm:t>
    </dgm:pt>
    <dgm:pt modelId="{13F833D5-BBCE-4760-A07A-F3677AFC6DC9}" type="parTrans" cxnId="{5BDA29FB-8175-44DF-80F7-E88507EFE000}">
      <dgm:prSet/>
      <dgm:spPr/>
      <dgm:t>
        <a:bodyPr/>
        <a:lstStyle/>
        <a:p>
          <a:endParaRPr lang="es-CO" sz="1600"/>
        </a:p>
      </dgm:t>
    </dgm:pt>
    <dgm:pt modelId="{E495DDFC-6794-4BCA-BEFE-1B61CFB7F602}" type="sibTrans" cxnId="{5BDA29FB-8175-44DF-80F7-E88507EFE000}">
      <dgm:prSet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O" sz="1600"/>
        </a:p>
      </dgm:t>
    </dgm:pt>
    <dgm:pt modelId="{FFC36283-6BF7-4166-9212-0580DFF0C3D8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O" sz="1600" dirty="0">
              <a:latin typeface="Century Gothic" panose="020B0502020202020204" pitchFamily="34" charset="0"/>
            </a:rPr>
            <a:t>Riesgo Inherente</a:t>
          </a:r>
        </a:p>
      </dgm:t>
    </dgm:pt>
    <dgm:pt modelId="{13937960-623B-4117-B484-96A6A093F755}" type="parTrans" cxnId="{47F4E818-B495-466B-90B0-F579B07331AF}">
      <dgm:prSet/>
      <dgm:spPr/>
      <dgm:t>
        <a:bodyPr/>
        <a:lstStyle/>
        <a:p>
          <a:endParaRPr lang="es-CO" sz="1600"/>
        </a:p>
      </dgm:t>
    </dgm:pt>
    <dgm:pt modelId="{582EE8C4-57C9-4E19-A592-5F04316F2B6A}" type="sibTrans" cxnId="{47F4E818-B495-466B-90B0-F579B07331AF}">
      <dgm:prSet/>
      <dgm:spPr/>
      <dgm:t>
        <a:bodyPr/>
        <a:lstStyle/>
        <a:p>
          <a:endParaRPr lang="es-CO" sz="1600"/>
        </a:p>
      </dgm:t>
    </dgm:pt>
    <dgm:pt modelId="{FF3D3B94-9878-4737-866D-EB73CDDD3852}" type="pres">
      <dgm:prSet presAssocID="{157EEC3D-C492-4556-AE7F-C3ABD2FD8180}" presName="linearFlow" presStyleCnt="0">
        <dgm:presLayoutVars>
          <dgm:dir/>
          <dgm:resizeHandles val="exact"/>
        </dgm:presLayoutVars>
      </dgm:prSet>
      <dgm:spPr/>
    </dgm:pt>
    <dgm:pt modelId="{C74E9B85-EB85-408E-86BA-497580136386}" type="pres">
      <dgm:prSet presAssocID="{ADA8B2F3-1119-4D17-AF28-855902A01A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86ABF5-F847-4C70-ABCF-0E969116AB63}" type="pres">
      <dgm:prSet presAssocID="{90FA4AE5-0E96-4B41-B5D5-DBAD5F6F8EBC}" presName="spacerL" presStyleCnt="0"/>
      <dgm:spPr/>
    </dgm:pt>
    <dgm:pt modelId="{09163168-2292-41E4-B252-377B0B87D306}" type="pres">
      <dgm:prSet presAssocID="{90FA4AE5-0E96-4B41-B5D5-DBAD5F6F8EBC}" presName="sibTrans" presStyleLbl="sibTrans2D1" presStyleIdx="0" presStyleCnt="2"/>
      <dgm:spPr/>
      <dgm:t>
        <a:bodyPr/>
        <a:lstStyle/>
        <a:p>
          <a:endParaRPr lang="es-CO"/>
        </a:p>
      </dgm:t>
    </dgm:pt>
    <dgm:pt modelId="{264638C5-2DBB-4642-B235-875F340C8867}" type="pres">
      <dgm:prSet presAssocID="{90FA4AE5-0E96-4B41-B5D5-DBAD5F6F8EBC}" presName="spacerR" presStyleCnt="0"/>
      <dgm:spPr/>
    </dgm:pt>
    <dgm:pt modelId="{5E910EEB-C232-4B6D-A727-56E4561BBF69}" type="pres">
      <dgm:prSet presAssocID="{E49AC2DC-FEB4-4533-94FB-85F5A9F226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4935C9-990A-4FBC-A338-192DBF6CF0DA}" type="pres">
      <dgm:prSet presAssocID="{E495DDFC-6794-4BCA-BEFE-1B61CFB7F602}" presName="spacerL" presStyleCnt="0"/>
      <dgm:spPr/>
    </dgm:pt>
    <dgm:pt modelId="{DEF577DE-37C0-465E-BA29-39993D18264D}" type="pres">
      <dgm:prSet presAssocID="{E495DDFC-6794-4BCA-BEFE-1B61CFB7F602}" presName="sibTrans" presStyleLbl="sibTrans2D1" presStyleIdx="1" presStyleCnt="2"/>
      <dgm:spPr/>
      <dgm:t>
        <a:bodyPr/>
        <a:lstStyle/>
        <a:p>
          <a:endParaRPr lang="es-CO"/>
        </a:p>
      </dgm:t>
    </dgm:pt>
    <dgm:pt modelId="{37E3255A-0DD8-4B34-92C4-0BEA650E1455}" type="pres">
      <dgm:prSet presAssocID="{E495DDFC-6794-4BCA-BEFE-1B61CFB7F602}" presName="spacerR" presStyleCnt="0"/>
      <dgm:spPr/>
    </dgm:pt>
    <dgm:pt modelId="{71B12834-E467-45A9-A861-A6F1E5B8EF43}" type="pres">
      <dgm:prSet presAssocID="{FFC36283-6BF7-4166-9212-0580DFF0C3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95C7A53-036D-4626-B804-6F0D854372DD}" type="presOf" srcId="{90FA4AE5-0E96-4B41-B5D5-DBAD5F6F8EBC}" destId="{09163168-2292-41E4-B252-377B0B87D306}" srcOrd="0" destOrd="0" presId="urn:microsoft.com/office/officeart/2005/8/layout/equation1"/>
    <dgm:cxn modelId="{47F4E818-B495-466B-90B0-F579B07331AF}" srcId="{157EEC3D-C492-4556-AE7F-C3ABD2FD8180}" destId="{FFC36283-6BF7-4166-9212-0580DFF0C3D8}" srcOrd="2" destOrd="0" parTransId="{13937960-623B-4117-B484-96A6A093F755}" sibTransId="{582EE8C4-57C9-4E19-A592-5F04316F2B6A}"/>
    <dgm:cxn modelId="{C5F10677-CFD0-4316-88DF-2E494D843A22}" type="presOf" srcId="{E49AC2DC-FEB4-4533-94FB-85F5A9F22668}" destId="{5E910EEB-C232-4B6D-A727-56E4561BBF69}" srcOrd="0" destOrd="0" presId="urn:microsoft.com/office/officeart/2005/8/layout/equation1"/>
    <dgm:cxn modelId="{5BDA29FB-8175-44DF-80F7-E88507EFE000}" srcId="{157EEC3D-C492-4556-AE7F-C3ABD2FD8180}" destId="{E49AC2DC-FEB4-4533-94FB-85F5A9F22668}" srcOrd="1" destOrd="0" parTransId="{13F833D5-BBCE-4760-A07A-F3677AFC6DC9}" sibTransId="{E495DDFC-6794-4BCA-BEFE-1B61CFB7F602}"/>
    <dgm:cxn modelId="{E0D1A12C-8149-4CC0-8CB5-ADFDAF846F98}" srcId="{157EEC3D-C492-4556-AE7F-C3ABD2FD8180}" destId="{ADA8B2F3-1119-4D17-AF28-855902A01AE4}" srcOrd="0" destOrd="0" parTransId="{FD80A471-FE10-4912-B1DF-0EBCBCEBE1CA}" sibTransId="{90FA4AE5-0E96-4B41-B5D5-DBAD5F6F8EBC}"/>
    <dgm:cxn modelId="{23934742-4CAB-4813-9CE7-5C7AFA95B311}" type="presOf" srcId="{E495DDFC-6794-4BCA-BEFE-1B61CFB7F602}" destId="{DEF577DE-37C0-465E-BA29-39993D18264D}" srcOrd="0" destOrd="0" presId="urn:microsoft.com/office/officeart/2005/8/layout/equation1"/>
    <dgm:cxn modelId="{6AE6D8A7-AB89-484F-B5ED-6CDA934BB5F5}" type="presOf" srcId="{157EEC3D-C492-4556-AE7F-C3ABD2FD8180}" destId="{FF3D3B94-9878-4737-866D-EB73CDDD3852}" srcOrd="0" destOrd="0" presId="urn:microsoft.com/office/officeart/2005/8/layout/equation1"/>
    <dgm:cxn modelId="{CFE7D2E9-761D-4FB6-A2CE-7C99C1588680}" type="presOf" srcId="{FFC36283-6BF7-4166-9212-0580DFF0C3D8}" destId="{71B12834-E467-45A9-A861-A6F1E5B8EF43}" srcOrd="0" destOrd="0" presId="urn:microsoft.com/office/officeart/2005/8/layout/equation1"/>
    <dgm:cxn modelId="{F28F4B80-8799-4FE8-99D7-6BA43F66E4C7}" type="presOf" srcId="{ADA8B2F3-1119-4D17-AF28-855902A01AE4}" destId="{C74E9B85-EB85-408E-86BA-497580136386}" srcOrd="0" destOrd="0" presId="urn:microsoft.com/office/officeart/2005/8/layout/equation1"/>
    <dgm:cxn modelId="{D6BA0EA2-76DA-47DE-98B6-1F523746276E}" type="presParOf" srcId="{FF3D3B94-9878-4737-866D-EB73CDDD3852}" destId="{C74E9B85-EB85-408E-86BA-497580136386}" srcOrd="0" destOrd="0" presId="urn:microsoft.com/office/officeart/2005/8/layout/equation1"/>
    <dgm:cxn modelId="{DFC79BC0-37CD-4F31-A562-6118D260105C}" type="presParOf" srcId="{FF3D3B94-9878-4737-866D-EB73CDDD3852}" destId="{8486ABF5-F847-4C70-ABCF-0E969116AB63}" srcOrd="1" destOrd="0" presId="urn:microsoft.com/office/officeart/2005/8/layout/equation1"/>
    <dgm:cxn modelId="{D8EEEC5C-90BA-4F6C-B80A-7431D2F7FA3E}" type="presParOf" srcId="{FF3D3B94-9878-4737-866D-EB73CDDD3852}" destId="{09163168-2292-41E4-B252-377B0B87D306}" srcOrd="2" destOrd="0" presId="urn:microsoft.com/office/officeart/2005/8/layout/equation1"/>
    <dgm:cxn modelId="{51315BF3-C3DE-4252-BBEC-68502E79ED39}" type="presParOf" srcId="{FF3D3B94-9878-4737-866D-EB73CDDD3852}" destId="{264638C5-2DBB-4642-B235-875F340C8867}" srcOrd="3" destOrd="0" presId="urn:microsoft.com/office/officeart/2005/8/layout/equation1"/>
    <dgm:cxn modelId="{ED2A6108-AF89-44C6-BE84-A8F7361D1A91}" type="presParOf" srcId="{FF3D3B94-9878-4737-866D-EB73CDDD3852}" destId="{5E910EEB-C232-4B6D-A727-56E4561BBF69}" srcOrd="4" destOrd="0" presId="urn:microsoft.com/office/officeart/2005/8/layout/equation1"/>
    <dgm:cxn modelId="{86805A6E-4E75-408F-908B-E1014CF980CC}" type="presParOf" srcId="{FF3D3B94-9878-4737-866D-EB73CDDD3852}" destId="{334935C9-990A-4FBC-A338-192DBF6CF0DA}" srcOrd="5" destOrd="0" presId="urn:microsoft.com/office/officeart/2005/8/layout/equation1"/>
    <dgm:cxn modelId="{FEEE578D-93B8-4706-8173-505F6C8DBEB3}" type="presParOf" srcId="{FF3D3B94-9878-4737-866D-EB73CDDD3852}" destId="{DEF577DE-37C0-465E-BA29-39993D18264D}" srcOrd="6" destOrd="0" presId="urn:microsoft.com/office/officeart/2005/8/layout/equation1"/>
    <dgm:cxn modelId="{6C34C542-520A-465E-ADE2-DF3D2A9D5C4E}" type="presParOf" srcId="{FF3D3B94-9878-4737-866D-EB73CDDD3852}" destId="{37E3255A-0DD8-4B34-92C4-0BEA650E1455}" srcOrd="7" destOrd="0" presId="urn:microsoft.com/office/officeart/2005/8/layout/equation1"/>
    <dgm:cxn modelId="{3FEBDC6F-4C60-41E8-8D02-2D4D4A176EFD}" type="presParOf" srcId="{FF3D3B94-9878-4737-866D-EB73CDDD3852}" destId="{71B12834-E467-45A9-A861-A6F1E5B8EF4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296DA-4E6F-4B14-981F-8A0A2DF94370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3A7CB510-951F-408C-865D-E08D507CA36D}">
      <dgm:prSet phldrT="[Texto]"/>
      <dgm:spPr/>
      <dgm:t>
        <a:bodyPr/>
        <a:lstStyle/>
        <a:p>
          <a:r>
            <a:rPr lang="es-CO" dirty="0"/>
            <a:t>Control 1	</a:t>
          </a:r>
        </a:p>
      </dgm:t>
    </dgm:pt>
    <dgm:pt modelId="{65B9B4A0-F985-40F1-B21D-77CB3EE55FD0}" type="parTrans" cxnId="{8FEA5C8E-3356-4EC9-94B3-AF38041956CF}">
      <dgm:prSet/>
      <dgm:spPr/>
      <dgm:t>
        <a:bodyPr/>
        <a:lstStyle/>
        <a:p>
          <a:endParaRPr lang="es-CO"/>
        </a:p>
      </dgm:t>
    </dgm:pt>
    <dgm:pt modelId="{F19A8CC6-6504-436E-8124-5677A9685C0C}" type="sibTrans" cxnId="{8FEA5C8E-3356-4EC9-94B3-AF38041956CF}">
      <dgm:prSet/>
      <dgm:spPr/>
      <dgm:t>
        <a:bodyPr/>
        <a:lstStyle/>
        <a:p>
          <a:endParaRPr lang="es-CO"/>
        </a:p>
      </dgm:t>
    </dgm:pt>
    <dgm:pt modelId="{06ED9736-C638-4C49-A87C-40ACEA69EC3F}">
      <dgm:prSet phldrT="[Texto]"/>
      <dgm:spPr/>
      <dgm:t>
        <a:bodyPr/>
        <a:lstStyle/>
        <a:p>
          <a:r>
            <a:rPr lang="es-CO" dirty="0"/>
            <a:t>Control 2</a:t>
          </a:r>
        </a:p>
      </dgm:t>
    </dgm:pt>
    <dgm:pt modelId="{CCF34190-51F4-4EBD-A908-DCDF560FB512}" type="parTrans" cxnId="{89B12609-93AB-4906-808D-54419DBF1396}">
      <dgm:prSet/>
      <dgm:spPr/>
      <dgm:t>
        <a:bodyPr/>
        <a:lstStyle/>
        <a:p>
          <a:endParaRPr lang="es-CO"/>
        </a:p>
      </dgm:t>
    </dgm:pt>
    <dgm:pt modelId="{BB244798-B556-4553-9C91-20E484A6CFB6}" type="sibTrans" cxnId="{89B12609-93AB-4906-808D-54419DBF1396}">
      <dgm:prSet/>
      <dgm:spPr/>
      <dgm:t>
        <a:bodyPr/>
        <a:lstStyle/>
        <a:p>
          <a:endParaRPr lang="es-CO"/>
        </a:p>
      </dgm:t>
    </dgm:pt>
    <dgm:pt modelId="{4A5145A4-C385-43A7-A219-D2E2B1AB7B07}">
      <dgm:prSet phldrT="[Texto]"/>
      <dgm:spPr/>
      <dgm:t>
        <a:bodyPr/>
        <a:lstStyle/>
        <a:p>
          <a:r>
            <a:rPr lang="es-CO" dirty="0"/>
            <a:t>Control 3</a:t>
          </a:r>
        </a:p>
      </dgm:t>
    </dgm:pt>
    <dgm:pt modelId="{D281661E-B2E1-46BC-B7D3-963261B458D2}" type="parTrans" cxnId="{794767C3-F862-4987-9180-AD11B2CF9134}">
      <dgm:prSet/>
      <dgm:spPr/>
      <dgm:t>
        <a:bodyPr/>
        <a:lstStyle/>
        <a:p>
          <a:endParaRPr lang="es-CO"/>
        </a:p>
      </dgm:t>
    </dgm:pt>
    <dgm:pt modelId="{399AC669-1C6E-4937-9850-582EF784AFD6}" type="sibTrans" cxnId="{794767C3-F862-4987-9180-AD11B2CF9134}">
      <dgm:prSet/>
      <dgm:spPr/>
      <dgm:t>
        <a:bodyPr/>
        <a:lstStyle/>
        <a:p>
          <a:endParaRPr lang="es-CO"/>
        </a:p>
      </dgm:t>
    </dgm:pt>
    <dgm:pt modelId="{1879B73D-DBAE-4109-87D8-D2ED111D6B28}" type="pres">
      <dgm:prSet presAssocID="{566296DA-4E6F-4B14-981F-8A0A2DF943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0F37191-15B8-4C49-B1EA-9215AE7FB0BE}" type="pres">
      <dgm:prSet presAssocID="{3A7CB510-951F-408C-865D-E08D507CA36D}" presName="parentLin" presStyleCnt="0"/>
      <dgm:spPr/>
    </dgm:pt>
    <dgm:pt modelId="{7A15D7F6-C784-4605-BE2C-B8E1122F8E15}" type="pres">
      <dgm:prSet presAssocID="{3A7CB510-951F-408C-865D-E08D507CA36D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15E95742-F65D-4563-9621-84DC3FE188A0}" type="pres">
      <dgm:prSet presAssocID="{3A7CB510-951F-408C-865D-E08D507CA3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3A37E21-FA49-4924-BD51-1404A22AD525}" type="pres">
      <dgm:prSet presAssocID="{3A7CB510-951F-408C-865D-E08D507CA36D}" presName="negativeSpace" presStyleCnt="0"/>
      <dgm:spPr/>
    </dgm:pt>
    <dgm:pt modelId="{B15D7AB5-8572-4F23-94F9-8589F8000759}" type="pres">
      <dgm:prSet presAssocID="{3A7CB510-951F-408C-865D-E08D507CA36D}" presName="childText" presStyleLbl="conFgAcc1" presStyleIdx="0" presStyleCnt="3">
        <dgm:presLayoutVars>
          <dgm:bulletEnabled val="1"/>
        </dgm:presLayoutVars>
      </dgm:prSet>
      <dgm:spPr>
        <a:solidFill>
          <a:schemeClr val="tx2">
            <a:lumMod val="75000"/>
            <a:alpha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CO"/>
        </a:p>
      </dgm:t>
    </dgm:pt>
    <dgm:pt modelId="{D365DEF3-5DEF-4AE6-84AA-B50D895F6D6C}" type="pres">
      <dgm:prSet presAssocID="{F19A8CC6-6504-436E-8124-5677A9685C0C}" presName="spaceBetweenRectangles" presStyleCnt="0"/>
      <dgm:spPr/>
    </dgm:pt>
    <dgm:pt modelId="{40A08DC5-0250-41BF-9CBE-D58F70389CC2}" type="pres">
      <dgm:prSet presAssocID="{06ED9736-C638-4C49-A87C-40ACEA69EC3F}" presName="parentLin" presStyleCnt="0"/>
      <dgm:spPr/>
    </dgm:pt>
    <dgm:pt modelId="{17345DB3-4364-4482-AD4E-CEC42309059A}" type="pres">
      <dgm:prSet presAssocID="{06ED9736-C638-4C49-A87C-40ACEA69EC3F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D74F2011-B8F7-4B5A-B229-B30E53400F92}" type="pres">
      <dgm:prSet presAssocID="{06ED9736-C638-4C49-A87C-40ACEA69EC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C8AB608-7CFD-41E6-99A3-2582F558311E}" type="pres">
      <dgm:prSet presAssocID="{06ED9736-C638-4C49-A87C-40ACEA69EC3F}" presName="negativeSpace" presStyleCnt="0"/>
      <dgm:spPr/>
    </dgm:pt>
    <dgm:pt modelId="{34173127-7189-40AD-9EB7-6276EED9B61A}" type="pres">
      <dgm:prSet presAssocID="{06ED9736-C638-4C49-A87C-40ACEA69EC3F}" presName="childText" presStyleLbl="conFgAcc1" presStyleIdx="1" presStyleCnt="3">
        <dgm:presLayoutVars>
          <dgm:bulletEnabled val="1"/>
        </dgm:presLayoutVars>
      </dgm:prSet>
      <dgm:spPr>
        <a:solidFill>
          <a:schemeClr val="tx2">
            <a:lumMod val="75000"/>
            <a:alpha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CO"/>
        </a:p>
      </dgm:t>
    </dgm:pt>
    <dgm:pt modelId="{AEAFBA0E-0B0E-4E47-9BB3-F57EBA9ECB9D}" type="pres">
      <dgm:prSet presAssocID="{BB244798-B556-4553-9C91-20E484A6CFB6}" presName="spaceBetweenRectangles" presStyleCnt="0"/>
      <dgm:spPr/>
    </dgm:pt>
    <dgm:pt modelId="{8886333A-0112-4E59-8E4D-E82768F32CCB}" type="pres">
      <dgm:prSet presAssocID="{4A5145A4-C385-43A7-A219-D2E2B1AB7B07}" presName="parentLin" presStyleCnt="0"/>
      <dgm:spPr/>
    </dgm:pt>
    <dgm:pt modelId="{FD57FB51-8766-48D9-BE3F-EC23E301A257}" type="pres">
      <dgm:prSet presAssocID="{4A5145A4-C385-43A7-A219-D2E2B1AB7B07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8890A088-A0E5-4FBC-8340-7BC9A7A5D912}" type="pres">
      <dgm:prSet presAssocID="{4A5145A4-C385-43A7-A219-D2E2B1AB7B0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C71D7A1-ACE8-40B5-990E-6DF265C931A2}" type="pres">
      <dgm:prSet presAssocID="{4A5145A4-C385-43A7-A219-D2E2B1AB7B07}" presName="negativeSpace" presStyleCnt="0"/>
      <dgm:spPr/>
    </dgm:pt>
    <dgm:pt modelId="{E64099E2-A28F-4659-BADA-D202D0428B60}" type="pres">
      <dgm:prSet presAssocID="{4A5145A4-C385-43A7-A219-D2E2B1AB7B07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75000"/>
            <a:alpha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CO"/>
        </a:p>
      </dgm:t>
    </dgm:pt>
  </dgm:ptLst>
  <dgm:cxnLst>
    <dgm:cxn modelId="{FF38CAF4-3E2C-4B5F-9405-FC6DBE33A6D4}" type="presOf" srcId="{4A5145A4-C385-43A7-A219-D2E2B1AB7B07}" destId="{FD57FB51-8766-48D9-BE3F-EC23E301A257}" srcOrd="0" destOrd="0" presId="urn:microsoft.com/office/officeart/2005/8/layout/list1"/>
    <dgm:cxn modelId="{8FEA5C8E-3356-4EC9-94B3-AF38041956CF}" srcId="{566296DA-4E6F-4B14-981F-8A0A2DF94370}" destId="{3A7CB510-951F-408C-865D-E08D507CA36D}" srcOrd="0" destOrd="0" parTransId="{65B9B4A0-F985-40F1-B21D-77CB3EE55FD0}" sibTransId="{F19A8CC6-6504-436E-8124-5677A9685C0C}"/>
    <dgm:cxn modelId="{42B6BDBF-C8F3-4D1C-BB4F-9B5CAB48CB9F}" type="presOf" srcId="{3A7CB510-951F-408C-865D-E08D507CA36D}" destId="{15E95742-F65D-4563-9621-84DC3FE188A0}" srcOrd="1" destOrd="0" presId="urn:microsoft.com/office/officeart/2005/8/layout/list1"/>
    <dgm:cxn modelId="{9D2309A1-9D02-4867-9B37-E334953DE924}" type="presOf" srcId="{06ED9736-C638-4C49-A87C-40ACEA69EC3F}" destId="{D74F2011-B8F7-4B5A-B229-B30E53400F92}" srcOrd="1" destOrd="0" presId="urn:microsoft.com/office/officeart/2005/8/layout/list1"/>
    <dgm:cxn modelId="{6088D0B8-E0E6-46FB-93D7-1579D2D37FD1}" type="presOf" srcId="{566296DA-4E6F-4B14-981F-8A0A2DF94370}" destId="{1879B73D-DBAE-4109-87D8-D2ED111D6B28}" srcOrd="0" destOrd="0" presId="urn:microsoft.com/office/officeart/2005/8/layout/list1"/>
    <dgm:cxn modelId="{89B12609-93AB-4906-808D-54419DBF1396}" srcId="{566296DA-4E6F-4B14-981F-8A0A2DF94370}" destId="{06ED9736-C638-4C49-A87C-40ACEA69EC3F}" srcOrd="1" destOrd="0" parTransId="{CCF34190-51F4-4EBD-A908-DCDF560FB512}" sibTransId="{BB244798-B556-4553-9C91-20E484A6CFB6}"/>
    <dgm:cxn modelId="{AEDA85D3-32D4-45B7-907A-AE1EBA9E9CED}" type="presOf" srcId="{4A5145A4-C385-43A7-A219-D2E2B1AB7B07}" destId="{8890A088-A0E5-4FBC-8340-7BC9A7A5D912}" srcOrd="1" destOrd="0" presId="urn:microsoft.com/office/officeart/2005/8/layout/list1"/>
    <dgm:cxn modelId="{EFC27038-91B3-478D-B23B-8049F85936AC}" type="presOf" srcId="{06ED9736-C638-4C49-A87C-40ACEA69EC3F}" destId="{17345DB3-4364-4482-AD4E-CEC42309059A}" srcOrd="0" destOrd="0" presId="urn:microsoft.com/office/officeart/2005/8/layout/list1"/>
    <dgm:cxn modelId="{794767C3-F862-4987-9180-AD11B2CF9134}" srcId="{566296DA-4E6F-4B14-981F-8A0A2DF94370}" destId="{4A5145A4-C385-43A7-A219-D2E2B1AB7B07}" srcOrd="2" destOrd="0" parTransId="{D281661E-B2E1-46BC-B7D3-963261B458D2}" sibTransId="{399AC669-1C6E-4937-9850-582EF784AFD6}"/>
    <dgm:cxn modelId="{D587F337-0D7A-4459-830A-0FD013B1BBBC}" type="presOf" srcId="{3A7CB510-951F-408C-865D-E08D507CA36D}" destId="{7A15D7F6-C784-4605-BE2C-B8E1122F8E15}" srcOrd="0" destOrd="0" presId="urn:microsoft.com/office/officeart/2005/8/layout/list1"/>
    <dgm:cxn modelId="{CCFCE4F0-572E-4D0D-9ED6-66DD61C99970}" type="presParOf" srcId="{1879B73D-DBAE-4109-87D8-D2ED111D6B28}" destId="{B0F37191-15B8-4C49-B1EA-9215AE7FB0BE}" srcOrd="0" destOrd="0" presId="urn:microsoft.com/office/officeart/2005/8/layout/list1"/>
    <dgm:cxn modelId="{CE82720D-1624-41B7-91A8-EDA487D7FFD9}" type="presParOf" srcId="{B0F37191-15B8-4C49-B1EA-9215AE7FB0BE}" destId="{7A15D7F6-C784-4605-BE2C-B8E1122F8E15}" srcOrd="0" destOrd="0" presId="urn:microsoft.com/office/officeart/2005/8/layout/list1"/>
    <dgm:cxn modelId="{76A2EB99-31CE-44C1-A7A6-B85335956AA0}" type="presParOf" srcId="{B0F37191-15B8-4C49-B1EA-9215AE7FB0BE}" destId="{15E95742-F65D-4563-9621-84DC3FE188A0}" srcOrd="1" destOrd="0" presId="urn:microsoft.com/office/officeart/2005/8/layout/list1"/>
    <dgm:cxn modelId="{564BDF20-F5A1-4A6A-B6D7-BB1A705652D6}" type="presParOf" srcId="{1879B73D-DBAE-4109-87D8-D2ED111D6B28}" destId="{03A37E21-FA49-4924-BD51-1404A22AD525}" srcOrd="1" destOrd="0" presId="urn:microsoft.com/office/officeart/2005/8/layout/list1"/>
    <dgm:cxn modelId="{2FBEE9B6-DA10-4A6B-8B11-3F0D7874D16F}" type="presParOf" srcId="{1879B73D-DBAE-4109-87D8-D2ED111D6B28}" destId="{B15D7AB5-8572-4F23-94F9-8589F8000759}" srcOrd="2" destOrd="0" presId="urn:microsoft.com/office/officeart/2005/8/layout/list1"/>
    <dgm:cxn modelId="{498EB24F-CDB4-4356-8330-18D433AB04A8}" type="presParOf" srcId="{1879B73D-DBAE-4109-87D8-D2ED111D6B28}" destId="{D365DEF3-5DEF-4AE6-84AA-B50D895F6D6C}" srcOrd="3" destOrd="0" presId="urn:microsoft.com/office/officeart/2005/8/layout/list1"/>
    <dgm:cxn modelId="{FF779DB1-3A61-4255-85D7-6731CE5CE5C5}" type="presParOf" srcId="{1879B73D-DBAE-4109-87D8-D2ED111D6B28}" destId="{40A08DC5-0250-41BF-9CBE-D58F70389CC2}" srcOrd="4" destOrd="0" presId="urn:microsoft.com/office/officeart/2005/8/layout/list1"/>
    <dgm:cxn modelId="{2FA3D8CD-88CC-4F26-8888-193EF2FB6A37}" type="presParOf" srcId="{40A08DC5-0250-41BF-9CBE-D58F70389CC2}" destId="{17345DB3-4364-4482-AD4E-CEC42309059A}" srcOrd="0" destOrd="0" presId="urn:microsoft.com/office/officeart/2005/8/layout/list1"/>
    <dgm:cxn modelId="{7DE1A282-4715-492D-B919-EDC4A4F9CC4F}" type="presParOf" srcId="{40A08DC5-0250-41BF-9CBE-D58F70389CC2}" destId="{D74F2011-B8F7-4B5A-B229-B30E53400F92}" srcOrd="1" destOrd="0" presId="urn:microsoft.com/office/officeart/2005/8/layout/list1"/>
    <dgm:cxn modelId="{01C1FC7E-2137-45F3-B336-AB369929C1AD}" type="presParOf" srcId="{1879B73D-DBAE-4109-87D8-D2ED111D6B28}" destId="{5C8AB608-7CFD-41E6-99A3-2582F558311E}" srcOrd="5" destOrd="0" presId="urn:microsoft.com/office/officeart/2005/8/layout/list1"/>
    <dgm:cxn modelId="{65B3D879-AA3F-4E66-B71E-A387EE0B1AB4}" type="presParOf" srcId="{1879B73D-DBAE-4109-87D8-D2ED111D6B28}" destId="{34173127-7189-40AD-9EB7-6276EED9B61A}" srcOrd="6" destOrd="0" presId="urn:microsoft.com/office/officeart/2005/8/layout/list1"/>
    <dgm:cxn modelId="{64150462-492F-4D40-999E-0086BDF685EB}" type="presParOf" srcId="{1879B73D-DBAE-4109-87D8-D2ED111D6B28}" destId="{AEAFBA0E-0B0E-4E47-9BB3-F57EBA9ECB9D}" srcOrd="7" destOrd="0" presId="urn:microsoft.com/office/officeart/2005/8/layout/list1"/>
    <dgm:cxn modelId="{70DC2D4E-1F06-48DD-B3B6-8F6811B5CFD8}" type="presParOf" srcId="{1879B73D-DBAE-4109-87D8-D2ED111D6B28}" destId="{8886333A-0112-4E59-8E4D-E82768F32CCB}" srcOrd="8" destOrd="0" presId="urn:microsoft.com/office/officeart/2005/8/layout/list1"/>
    <dgm:cxn modelId="{B97C67E8-6B80-4A39-B965-D8A77995CA14}" type="presParOf" srcId="{8886333A-0112-4E59-8E4D-E82768F32CCB}" destId="{FD57FB51-8766-48D9-BE3F-EC23E301A257}" srcOrd="0" destOrd="0" presId="urn:microsoft.com/office/officeart/2005/8/layout/list1"/>
    <dgm:cxn modelId="{59894E93-1636-4CF2-993A-FE76EE25653C}" type="presParOf" srcId="{8886333A-0112-4E59-8E4D-E82768F32CCB}" destId="{8890A088-A0E5-4FBC-8340-7BC9A7A5D912}" srcOrd="1" destOrd="0" presId="urn:microsoft.com/office/officeart/2005/8/layout/list1"/>
    <dgm:cxn modelId="{F3F0215D-DBDB-46C5-B11E-3C8040EAEBAC}" type="presParOf" srcId="{1879B73D-DBAE-4109-87D8-D2ED111D6B28}" destId="{AC71D7A1-ACE8-40B5-990E-6DF265C931A2}" srcOrd="9" destOrd="0" presId="urn:microsoft.com/office/officeart/2005/8/layout/list1"/>
    <dgm:cxn modelId="{1386C95E-5385-4CE1-8D01-6F05BDD75A9F}" type="presParOf" srcId="{1879B73D-DBAE-4109-87D8-D2ED111D6B28}" destId="{E64099E2-A28F-4659-BADA-D202D0428B6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DD0961-F4A1-463F-A7BF-23F04CCD1797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EF65FD1D-B5AB-4F57-84C7-578A36233387}">
      <dgm:prSet phldrT="[Texto]"/>
      <dgm:spPr/>
      <dgm:t>
        <a:bodyPr/>
        <a:lstStyle/>
        <a:p>
          <a:r>
            <a:rPr lang="es-CO" dirty="0"/>
            <a:t>1LD Proceso</a:t>
          </a:r>
        </a:p>
      </dgm:t>
    </dgm:pt>
    <dgm:pt modelId="{B40035A5-AA3D-4431-A52B-F751AC78D0C6}" type="parTrans" cxnId="{8465CEC9-A2DA-4432-A312-DDC73F907FBB}">
      <dgm:prSet/>
      <dgm:spPr/>
      <dgm:t>
        <a:bodyPr/>
        <a:lstStyle/>
        <a:p>
          <a:endParaRPr lang="es-CO"/>
        </a:p>
      </dgm:t>
    </dgm:pt>
    <dgm:pt modelId="{EB100E26-525E-49AC-8A0A-382B9A065A8D}" type="sibTrans" cxnId="{8465CEC9-A2DA-4432-A312-DDC73F907FBB}">
      <dgm:prSet/>
      <dgm:spPr/>
      <dgm:t>
        <a:bodyPr/>
        <a:lstStyle/>
        <a:p>
          <a:endParaRPr lang="es-CO"/>
        </a:p>
      </dgm:t>
    </dgm:pt>
    <dgm:pt modelId="{6F0133F4-AD1D-4BB7-BC29-CCC3B73BFFDF}">
      <dgm:prSet phldrT="[Texto]"/>
      <dgm:spPr/>
      <dgm:t>
        <a:bodyPr/>
        <a:lstStyle/>
        <a:p>
          <a:r>
            <a:rPr lang="es-CO" dirty="0"/>
            <a:t>2LD Planeación</a:t>
          </a:r>
        </a:p>
      </dgm:t>
    </dgm:pt>
    <dgm:pt modelId="{1F3AC1D4-4D73-4115-B046-4D9BF6BFAB29}" type="parTrans" cxnId="{5CFAA05C-DC06-4029-AB7E-789B1D41B29A}">
      <dgm:prSet/>
      <dgm:spPr/>
      <dgm:t>
        <a:bodyPr/>
        <a:lstStyle/>
        <a:p>
          <a:endParaRPr lang="es-CO"/>
        </a:p>
      </dgm:t>
    </dgm:pt>
    <dgm:pt modelId="{2B40C91A-E655-4459-AD89-C49AB33F55B7}" type="sibTrans" cxnId="{5CFAA05C-DC06-4029-AB7E-789B1D41B29A}">
      <dgm:prSet/>
      <dgm:spPr/>
      <dgm:t>
        <a:bodyPr/>
        <a:lstStyle/>
        <a:p>
          <a:endParaRPr lang="es-CO"/>
        </a:p>
      </dgm:t>
    </dgm:pt>
    <dgm:pt modelId="{BD0D2B25-0B1D-4404-8733-6DA9D014BCE8}">
      <dgm:prSet phldrT="[Texto]"/>
      <dgm:spPr/>
      <dgm:t>
        <a:bodyPr/>
        <a:lstStyle/>
        <a:p>
          <a:r>
            <a:rPr lang="es-CO" dirty="0"/>
            <a:t>3LD Control Interno</a:t>
          </a:r>
        </a:p>
      </dgm:t>
    </dgm:pt>
    <dgm:pt modelId="{D17F6CA1-E408-4861-8C90-7D041CEBA115}" type="parTrans" cxnId="{2879603B-8A92-4A9E-B3CE-C6D00EC15CCD}">
      <dgm:prSet/>
      <dgm:spPr/>
      <dgm:t>
        <a:bodyPr/>
        <a:lstStyle/>
        <a:p>
          <a:endParaRPr lang="es-CO"/>
        </a:p>
      </dgm:t>
    </dgm:pt>
    <dgm:pt modelId="{67DD1AB1-713C-4DBA-9991-1873B6443331}" type="sibTrans" cxnId="{2879603B-8A92-4A9E-B3CE-C6D00EC15CCD}">
      <dgm:prSet/>
      <dgm:spPr/>
      <dgm:t>
        <a:bodyPr/>
        <a:lstStyle/>
        <a:p>
          <a:endParaRPr lang="es-CO"/>
        </a:p>
      </dgm:t>
    </dgm:pt>
    <dgm:pt modelId="{136365CA-0A99-4C18-9567-FE720EB6E86B}" type="pres">
      <dgm:prSet presAssocID="{0EDD0961-F4A1-463F-A7BF-23F04CCD17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6C72AA2-ADC6-4049-8D7D-DF0E24BD9101}" type="pres">
      <dgm:prSet presAssocID="{EF65FD1D-B5AB-4F57-84C7-578A36233387}" presName="parentLin" presStyleCnt="0"/>
      <dgm:spPr/>
    </dgm:pt>
    <dgm:pt modelId="{B8B12DF7-B4F6-4D0F-9D62-72D48A12FA83}" type="pres">
      <dgm:prSet presAssocID="{EF65FD1D-B5AB-4F57-84C7-578A36233387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B08B190A-353F-41FA-9C09-B5B122DDFD8B}" type="pres">
      <dgm:prSet presAssocID="{EF65FD1D-B5AB-4F57-84C7-578A362333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7A7DA1-7BE9-4B15-8D00-565F45F37DE0}" type="pres">
      <dgm:prSet presAssocID="{EF65FD1D-B5AB-4F57-84C7-578A36233387}" presName="negativeSpace" presStyleCnt="0"/>
      <dgm:spPr/>
    </dgm:pt>
    <dgm:pt modelId="{44DE68A9-93A0-46D7-8E23-84CFA29C942B}" type="pres">
      <dgm:prSet presAssocID="{EF65FD1D-B5AB-4F57-84C7-578A36233387}" presName="childText" presStyleLbl="conFgAcc1" presStyleIdx="0" presStyleCnt="3">
        <dgm:presLayoutVars>
          <dgm:bulletEnabled val="1"/>
        </dgm:presLayoutVars>
      </dgm:prSet>
      <dgm:spPr>
        <a:solidFill>
          <a:schemeClr val="tx2">
            <a:lumMod val="50000"/>
            <a:alpha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CO"/>
        </a:p>
      </dgm:t>
    </dgm:pt>
    <dgm:pt modelId="{0DA9BD42-F690-46D6-B333-B45913C0965B}" type="pres">
      <dgm:prSet presAssocID="{EB100E26-525E-49AC-8A0A-382B9A065A8D}" presName="spaceBetweenRectangles" presStyleCnt="0"/>
      <dgm:spPr/>
    </dgm:pt>
    <dgm:pt modelId="{51C94946-6221-477A-9B01-58D1B81DA0A1}" type="pres">
      <dgm:prSet presAssocID="{6F0133F4-AD1D-4BB7-BC29-CCC3B73BFFDF}" presName="parentLin" presStyleCnt="0"/>
      <dgm:spPr/>
    </dgm:pt>
    <dgm:pt modelId="{5DFE510F-35E5-49E4-B9F5-EF8234837130}" type="pres">
      <dgm:prSet presAssocID="{6F0133F4-AD1D-4BB7-BC29-CCC3B73BFFDF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A2D11921-690F-4995-A20F-05E7541010E0}" type="pres">
      <dgm:prSet presAssocID="{6F0133F4-AD1D-4BB7-BC29-CCC3B73BFFD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EEE421-1A05-49BF-A2BA-4FFDD51D4CDD}" type="pres">
      <dgm:prSet presAssocID="{6F0133F4-AD1D-4BB7-BC29-CCC3B73BFFDF}" presName="negativeSpace" presStyleCnt="0"/>
      <dgm:spPr/>
    </dgm:pt>
    <dgm:pt modelId="{F4D4618C-E03D-42B0-B0F1-44320D0D579D}" type="pres">
      <dgm:prSet presAssocID="{6F0133F4-AD1D-4BB7-BC29-CCC3B73BFFDF}" presName="childText" presStyleLbl="conFgAcc1" presStyleIdx="1" presStyleCnt="3">
        <dgm:presLayoutVars>
          <dgm:bulletEnabled val="1"/>
        </dgm:presLayoutVars>
      </dgm:prSet>
      <dgm:spPr>
        <a:solidFill>
          <a:schemeClr val="tx2">
            <a:lumMod val="50000"/>
            <a:alpha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CO"/>
        </a:p>
      </dgm:t>
    </dgm:pt>
    <dgm:pt modelId="{05A3822D-0BA5-4120-80DC-E6561E863D40}" type="pres">
      <dgm:prSet presAssocID="{2B40C91A-E655-4459-AD89-C49AB33F55B7}" presName="spaceBetweenRectangles" presStyleCnt="0"/>
      <dgm:spPr/>
    </dgm:pt>
    <dgm:pt modelId="{51DEB18C-77BB-47E6-949F-3BDB394971EB}" type="pres">
      <dgm:prSet presAssocID="{BD0D2B25-0B1D-4404-8733-6DA9D014BCE8}" presName="parentLin" presStyleCnt="0"/>
      <dgm:spPr/>
    </dgm:pt>
    <dgm:pt modelId="{CD0F5792-5FA1-46E2-929C-45ED60261871}" type="pres">
      <dgm:prSet presAssocID="{BD0D2B25-0B1D-4404-8733-6DA9D014BCE8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E94FC1B5-9439-4796-AC9A-4E867134729C}" type="pres">
      <dgm:prSet presAssocID="{BD0D2B25-0B1D-4404-8733-6DA9D014BC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4CF610-1595-4DC2-87DE-9631CFDC1625}" type="pres">
      <dgm:prSet presAssocID="{BD0D2B25-0B1D-4404-8733-6DA9D014BCE8}" presName="negativeSpace" presStyleCnt="0"/>
      <dgm:spPr/>
    </dgm:pt>
    <dgm:pt modelId="{1ECC28E1-1DFE-4828-A408-607450CD50C5}" type="pres">
      <dgm:prSet presAssocID="{BD0D2B25-0B1D-4404-8733-6DA9D014BCE8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50000"/>
            <a:alpha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CO"/>
        </a:p>
      </dgm:t>
    </dgm:pt>
  </dgm:ptLst>
  <dgm:cxnLst>
    <dgm:cxn modelId="{BC47367C-DD5D-4818-AEF5-A655D745EC86}" type="presOf" srcId="{0EDD0961-F4A1-463F-A7BF-23F04CCD1797}" destId="{136365CA-0A99-4C18-9567-FE720EB6E86B}" srcOrd="0" destOrd="0" presId="urn:microsoft.com/office/officeart/2005/8/layout/list1"/>
    <dgm:cxn modelId="{1F017FA0-A7CC-42F0-9DBC-0DA63163194B}" type="presOf" srcId="{6F0133F4-AD1D-4BB7-BC29-CCC3B73BFFDF}" destId="{A2D11921-690F-4995-A20F-05E7541010E0}" srcOrd="1" destOrd="0" presId="urn:microsoft.com/office/officeart/2005/8/layout/list1"/>
    <dgm:cxn modelId="{2E379CD8-628A-4589-8ABE-77CE9ABFEF4B}" type="presOf" srcId="{6F0133F4-AD1D-4BB7-BC29-CCC3B73BFFDF}" destId="{5DFE510F-35E5-49E4-B9F5-EF8234837130}" srcOrd="0" destOrd="0" presId="urn:microsoft.com/office/officeart/2005/8/layout/list1"/>
    <dgm:cxn modelId="{BB07F076-2700-4891-9D02-8BD713A9941C}" type="presOf" srcId="{EF65FD1D-B5AB-4F57-84C7-578A36233387}" destId="{B08B190A-353F-41FA-9C09-B5B122DDFD8B}" srcOrd="1" destOrd="0" presId="urn:microsoft.com/office/officeart/2005/8/layout/list1"/>
    <dgm:cxn modelId="{2CBFB86A-55B0-45F0-A83E-00343FB1C6AB}" type="presOf" srcId="{BD0D2B25-0B1D-4404-8733-6DA9D014BCE8}" destId="{CD0F5792-5FA1-46E2-929C-45ED60261871}" srcOrd="0" destOrd="0" presId="urn:microsoft.com/office/officeart/2005/8/layout/list1"/>
    <dgm:cxn modelId="{2879603B-8A92-4A9E-B3CE-C6D00EC15CCD}" srcId="{0EDD0961-F4A1-463F-A7BF-23F04CCD1797}" destId="{BD0D2B25-0B1D-4404-8733-6DA9D014BCE8}" srcOrd="2" destOrd="0" parTransId="{D17F6CA1-E408-4861-8C90-7D041CEBA115}" sibTransId="{67DD1AB1-713C-4DBA-9991-1873B6443331}"/>
    <dgm:cxn modelId="{B70DA561-F7E4-452A-BACB-0B18F69D938F}" type="presOf" srcId="{EF65FD1D-B5AB-4F57-84C7-578A36233387}" destId="{B8B12DF7-B4F6-4D0F-9D62-72D48A12FA83}" srcOrd="0" destOrd="0" presId="urn:microsoft.com/office/officeart/2005/8/layout/list1"/>
    <dgm:cxn modelId="{65CD9592-541F-4E73-899E-2EC853E9DA26}" type="presOf" srcId="{BD0D2B25-0B1D-4404-8733-6DA9D014BCE8}" destId="{E94FC1B5-9439-4796-AC9A-4E867134729C}" srcOrd="1" destOrd="0" presId="urn:microsoft.com/office/officeart/2005/8/layout/list1"/>
    <dgm:cxn modelId="{5CFAA05C-DC06-4029-AB7E-789B1D41B29A}" srcId="{0EDD0961-F4A1-463F-A7BF-23F04CCD1797}" destId="{6F0133F4-AD1D-4BB7-BC29-CCC3B73BFFDF}" srcOrd="1" destOrd="0" parTransId="{1F3AC1D4-4D73-4115-B046-4D9BF6BFAB29}" sibTransId="{2B40C91A-E655-4459-AD89-C49AB33F55B7}"/>
    <dgm:cxn modelId="{8465CEC9-A2DA-4432-A312-DDC73F907FBB}" srcId="{0EDD0961-F4A1-463F-A7BF-23F04CCD1797}" destId="{EF65FD1D-B5AB-4F57-84C7-578A36233387}" srcOrd="0" destOrd="0" parTransId="{B40035A5-AA3D-4431-A52B-F751AC78D0C6}" sibTransId="{EB100E26-525E-49AC-8A0A-382B9A065A8D}"/>
    <dgm:cxn modelId="{39044250-E57E-4D07-99F8-5489DAD4F074}" type="presParOf" srcId="{136365CA-0A99-4C18-9567-FE720EB6E86B}" destId="{66C72AA2-ADC6-4049-8D7D-DF0E24BD9101}" srcOrd="0" destOrd="0" presId="urn:microsoft.com/office/officeart/2005/8/layout/list1"/>
    <dgm:cxn modelId="{6EA89523-B090-476E-8983-E8D6206A4320}" type="presParOf" srcId="{66C72AA2-ADC6-4049-8D7D-DF0E24BD9101}" destId="{B8B12DF7-B4F6-4D0F-9D62-72D48A12FA83}" srcOrd="0" destOrd="0" presId="urn:microsoft.com/office/officeart/2005/8/layout/list1"/>
    <dgm:cxn modelId="{71CA331A-6E67-45DD-8210-DF88B93E2BDC}" type="presParOf" srcId="{66C72AA2-ADC6-4049-8D7D-DF0E24BD9101}" destId="{B08B190A-353F-41FA-9C09-B5B122DDFD8B}" srcOrd="1" destOrd="0" presId="urn:microsoft.com/office/officeart/2005/8/layout/list1"/>
    <dgm:cxn modelId="{07CE3717-3075-46C0-A2CC-DBF981A98E6E}" type="presParOf" srcId="{136365CA-0A99-4C18-9567-FE720EB6E86B}" destId="{A87A7DA1-7BE9-4B15-8D00-565F45F37DE0}" srcOrd="1" destOrd="0" presId="urn:microsoft.com/office/officeart/2005/8/layout/list1"/>
    <dgm:cxn modelId="{9C12A0D2-C8E4-4E3D-B998-A6D3C249C3C6}" type="presParOf" srcId="{136365CA-0A99-4C18-9567-FE720EB6E86B}" destId="{44DE68A9-93A0-46D7-8E23-84CFA29C942B}" srcOrd="2" destOrd="0" presId="urn:microsoft.com/office/officeart/2005/8/layout/list1"/>
    <dgm:cxn modelId="{17BC0BC5-F89F-4299-84A5-ACC72F5870FE}" type="presParOf" srcId="{136365CA-0A99-4C18-9567-FE720EB6E86B}" destId="{0DA9BD42-F690-46D6-B333-B45913C0965B}" srcOrd="3" destOrd="0" presId="urn:microsoft.com/office/officeart/2005/8/layout/list1"/>
    <dgm:cxn modelId="{9C9B369A-8ABC-43E9-89B2-086F88D80786}" type="presParOf" srcId="{136365CA-0A99-4C18-9567-FE720EB6E86B}" destId="{51C94946-6221-477A-9B01-58D1B81DA0A1}" srcOrd="4" destOrd="0" presId="urn:microsoft.com/office/officeart/2005/8/layout/list1"/>
    <dgm:cxn modelId="{738707C9-F1F4-4E70-9B39-DAB508255597}" type="presParOf" srcId="{51C94946-6221-477A-9B01-58D1B81DA0A1}" destId="{5DFE510F-35E5-49E4-B9F5-EF8234837130}" srcOrd="0" destOrd="0" presId="urn:microsoft.com/office/officeart/2005/8/layout/list1"/>
    <dgm:cxn modelId="{060A174A-8909-4F87-973E-41E1210420CA}" type="presParOf" srcId="{51C94946-6221-477A-9B01-58D1B81DA0A1}" destId="{A2D11921-690F-4995-A20F-05E7541010E0}" srcOrd="1" destOrd="0" presId="urn:microsoft.com/office/officeart/2005/8/layout/list1"/>
    <dgm:cxn modelId="{2B91812D-9317-41F3-BD94-267F24E9BF68}" type="presParOf" srcId="{136365CA-0A99-4C18-9567-FE720EB6E86B}" destId="{67EEE421-1A05-49BF-A2BA-4FFDD51D4CDD}" srcOrd="5" destOrd="0" presId="urn:microsoft.com/office/officeart/2005/8/layout/list1"/>
    <dgm:cxn modelId="{74A44EA3-8759-4536-8535-506B5C6F62AC}" type="presParOf" srcId="{136365CA-0A99-4C18-9567-FE720EB6E86B}" destId="{F4D4618C-E03D-42B0-B0F1-44320D0D579D}" srcOrd="6" destOrd="0" presId="urn:microsoft.com/office/officeart/2005/8/layout/list1"/>
    <dgm:cxn modelId="{D8636073-BDB3-4298-A21C-EC313441B12D}" type="presParOf" srcId="{136365CA-0A99-4C18-9567-FE720EB6E86B}" destId="{05A3822D-0BA5-4120-80DC-E6561E863D40}" srcOrd="7" destOrd="0" presId="urn:microsoft.com/office/officeart/2005/8/layout/list1"/>
    <dgm:cxn modelId="{7A737C56-82A6-4741-8686-3383C70B8EBA}" type="presParOf" srcId="{136365CA-0A99-4C18-9567-FE720EB6E86B}" destId="{51DEB18C-77BB-47E6-949F-3BDB394971EB}" srcOrd="8" destOrd="0" presId="urn:microsoft.com/office/officeart/2005/8/layout/list1"/>
    <dgm:cxn modelId="{0810628A-668B-4F4C-8F8D-6FB8370BB0B5}" type="presParOf" srcId="{51DEB18C-77BB-47E6-949F-3BDB394971EB}" destId="{CD0F5792-5FA1-46E2-929C-45ED60261871}" srcOrd="0" destOrd="0" presId="urn:microsoft.com/office/officeart/2005/8/layout/list1"/>
    <dgm:cxn modelId="{8F9D27D9-16D6-4B2E-8425-AC7D6CCE7729}" type="presParOf" srcId="{51DEB18C-77BB-47E6-949F-3BDB394971EB}" destId="{E94FC1B5-9439-4796-AC9A-4E867134729C}" srcOrd="1" destOrd="0" presId="urn:microsoft.com/office/officeart/2005/8/layout/list1"/>
    <dgm:cxn modelId="{7CF9E94B-7AB3-4378-A770-659B98171420}" type="presParOf" srcId="{136365CA-0A99-4C18-9567-FE720EB6E86B}" destId="{6F4CF610-1595-4DC2-87DE-9631CFDC1625}" srcOrd="9" destOrd="0" presId="urn:microsoft.com/office/officeart/2005/8/layout/list1"/>
    <dgm:cxn modelId="{9BC1929D-E74B-43DA-9228-75AB13403DB1}" type="presParOf" srcId="{136365CA-0A99-4C18-9567-FE720EB6E86B}" destId="{1ECC28E1-1DFE-4828-A408-607450CD50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7EEC3D-C492-4556-AE7F-C3ABD2FD8180}" type="doc">
      <dgm:prSet loTypeId="urn:microsoft.com/office/officeart/2005/8/layout/equation1" loCatId="process" qsTypeId="urn:microsoft.com/office/officeart/2005/8/quickstyle/simple1" qsCatId="simple" csTypeId="urn:microsoft.com/office/officeart/2005/8/colors/colorful3" csCatId="colorful" phldr="1"/>
      <dgm:spPr/>
    </dgm:pt>
    <dgm:pt modelId="{1BAFDC83-BB16-4A18-A9F2-37A9CBFBF960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CO" sz="1600" dirty="0">
              <a:latin typeface="Century Gothic" panose="020B0502020202020204" pitchFamily="34" charset="0"/>
            </a:rPr>
            <a:t>Riesgo Residual</a:t>
          </a:r>
        </a:p>
      </dgm:t>
    </dgm:pt>
    <dgm:pt modelId="{19A745FF-8D72-4839-A4DE-2A7D358DAD4E}" type="parTrans" cxnId="{AB2B49B5-7C29-4163-AC52-F7BEAC390138}">
      <dgm:prSet/>
      <dgm:spPr/>
      <dgm:t>
        <a:bodyPr/>
        <a:lstStyle/>
        <a:p>
          <a:endParaRPr lang="es-CO"/>
        </a:p>
      </dgm:t>
    </dgm:pt>
    <dgm:pt modelId="{80FF582B-AA97-45EB-AB20-D7134FF46FBE}" type="sibTrans" cxnId="{AB2B49B5-7C29-4163-AC52-F7BEAC390138}">
      <dgm:prSet/>
      <dgm:spPr/>
      <dgm:t>
        <a:bodyPr/>
        <a:lstStyle/>
        <a:p>
          <a:endParaRPr lang="es-CO"/>
        </a:p>
      </dgm:t>
    </dgm:pt>
    <dgm:pt modelId="{FF3D3B94-9878-4737-866D-EB73CDDD3852}" type="pres">
      <dgm:prSet presAssocID="{157EEC3D-C492-4556-AE7F-C3ABD2FD8180}" presName="linearFlow" presStyleCnt="0">
        <dgm:presLayoutVars>
          <dgm:dir/>
          <dgm:resizeHandles val="exact"/>
        </dgm:presLayoutVars>
      </dgm:prSet>
      <dgm:spPr/>
    </dgm:pt>
    <dgm:pt modelId="{451BD4F8-B9AA-4509-ADF7-F27C81B89B66}" type="pres">
      <dgm:prSet presAssocID="{1BAFDC83-BB16-4A18-A9F2-37A9CBFBF96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B2B49B5-7C29-4163-AC52-F7BEAC390138}" srcId="{157EEC3D-C492-4556-AE7F-C3ABD2FD8180}" destId="{1BAFDC83-BB16-4A18-A9F2-37A9CBFBF960}" srcOrd="0" destOrd="0" parTransId="{19A745FF-8D72-4839-A4DE-2A7D358DAD4E}" sibTransId="{80FF582B-AA97-45EB-AB20-D7134FF46FBE}"/>
    <dgm:cxn modelId="{08EADBF6-8182-4963-A975-D8264D3005A5}" type="presOf" srcId="{1BAFDC83-BB16-4A18-A9F2-37A9CBFBF960}" destId="{451BD4F8-B9AA-4509-ADF7-F27C81B89B66}" srcOrd="0" destOrd="0" presId="urn:microsoft.com/office/officeart/2005/8/layout/equation1"/>
    <dgm:cxn modelId="{F5428A3F-A865-4C79-9C2F-E467E88CD63E}" type="presOf" srcId="{157EEC3D-C492-4556-AE7F-C3ABD2FD8180}" destId="{FF3D3B94-9878-4737-866D-EB73CDDD3852}" srcOrd="0" destOrd="0" presId="urn:microsoft.com/office/officeart/2005/8/layout/equation1"/>
    <dgm:cxn modelId="{C536CCD2-E45A-4C56-B9A0-8FDF89BEA456}" type="presParOf" srcId="{FF3D3B94-9878-4737-866D-EB73CDDD3852}" destId="{451BD4F8-B9AA-4509-ADF7-F27C81B89B66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E9B85-EB85-408E-86BA-497580136386}">
      <dsp:nvSpPr>
        <dsp:cNvPr id="0" name=""/>
        <dsp:cNvSpPr/>
      </dsp:nvSpPr>
      <dsp:spPr>
        <a:xfrm>
          <a:off x="1428" y="116440"/>
          <a:ext cx="1893630" cy="18936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Century Gothic" panose="020B0502020202020204" pitchFamily="34" charset="0"/>
            </a:rPr>
            <a:t>Probabilidad</a:t>
          </a:r>
        </a:p>
      </dsp:txBody>
      <dsp:txXfrm>
        <a:off x="278744" y="393756"/>
        <a:ext cx="1338998" cy="1338998"/>
      </dsp:txXfrm>
    </dsp:sp>
    <dsp:sp modelId="{09163168-2292-41E4-B252-377B0B87D306}">
      <dsp:nvSpPr>
        <dsp:cNvPr id="0" name=""/>
        <dsp:cNvSpPr/>
      </dsp:nvSpPr>
      <dsp:spPr>
        <a:xfrm>
          <a:off x="2048822" y="514103"/>
          <a:ext cx="1098305" cy="1098305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2194402" y="934095"/>
        <a:ext cx="807145" cy="258321"/>
      </dsp:txXfrm>
    </dsp:sp>
    <dsp:sp modelId="{5E910EEB-C232-4B6D-A727-56E4561BBF69}">
      <dsp:nvSpPr>
        <dsp:cNvPr id="0" name=""/>
        <dsp:cNvSpPr/>
      </dsp:nvSpPr>
      <dsp:spPr>
        <a:xfrm>
          <a:off x="3300891" y="116440"/>
          <a:ext cx="1893630" cy="189363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Century Gothic" panose="020B0502020202020204" pitchFamily="34" charset="0"/>
            </a:rPr>
            <a:t>Impacto</a:t>
          </a:r>
        </a:p>
      </dsp:txBody>
      <dsp:txXfrm>
        <a:off x="3578207" y="393756"/>
        <a:ext cx="1338998" cy="1338998"/>
      </dsp:txXfrm>
    </dsp:sp>
    <dsp:sp modelId="{DEF577DE-37C0-465E-BA29-39993D18264D}">
      <dsp:nvSpPr>
        <dsp:cNvPr id="0" name=""/>
        <dsp:cNvSpPr/>
      </dsp:nvSpPr>
      <dsp:spPr>
        <a:xfrm>
          <a:off x="5348284" y="514103"/>
          <a:ext cx="1098305" cy="1098305"/>
        </a:xfrm>
        <a:prstGeom prst="mathEqual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5493864" y="740354"/>
        <a:ext cx="807145" cy="645803"/>
      </dsp:txXfrm>
    </dsp:sp>
    <dsp:sp modelId="{71B12834-E467-45A9-A861-A6F1E5B8EF43}">
      <dsp:nvSpPr>
        <dsp:cNvPr id="0" name=""/>
        <dsp:cNvSpPr/>
      </dsp:nvSpPr>
      <dsp:spPr>
        <a:xfrm>
          <a:off x="6600353" y="116440"/>
          <a:ext cx="1893630" cy="1893630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Century Gothic" panose="020B0502020202020204" pitchFamily="34" charset="0"/>
            </a:rPr>
            <a:t>Riesgo Inherente</a:t>
          </a:r>
        </a:p>
      </dsp:txBody>
      <dsp:txXfrm>
        <a:off x="6877669" y="393756"/>
        <a:ext cx="1338998" cy="1338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D7AB5-8572-4F23-94F9-8589F8000759}">
      <dsp:nvSpPr>
        <dsp:cNvPr id="0" name=""/>
        <dsp:cNvSpPr/>
      </dsp:nvSpPr>
      <dsp:spPr>
        <a:xfrm>
          <a:off x="0" y="299089"/>
          <a:ext cx="4482214" cy="428400"/>
        </a:xfrm>
        <a:prstGeom prst="rect">
          <a:avLst/>
        </a:prstGeom>
        <a:solidFill>
          <a:schemeClr val="tx2">
            <a:lumMod val="75000"/>
            <a:alpha val="9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95742-F65D-4563-9621-84DC3FE188A0}">
      <dsp:nvSpPr>
        <dsp:cNvPr id="0" name=""/>
        <dsp:cNvSpPr/>
      </dsp:nvSpPr>
      <dsp:spPr>
        <a:xfrm>
          <a:off x="224110" y="48169"/>
          <a:ext cx="313754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2" tIns="0" rIns="11859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/>
            <a:t>Control 1	</a:t>
          </a:r>
        </a:p>
      </dsp:txBody>
      <dsp:txXfrm>
        <a:off x="248608" y="72667"/>
        <a:ext cx="3088553" cy="452844"/>
      </dsp:txXfrm>
    </dsp:sp>
    <dsp:sp modelId="{34173127-7189-40AD-9EB7-6276EED9B61A}">
      <dsp:nvSpPr>
        <dsp:cNvPr id="0" name=""/>
        <dsp:cNvSpPr/>
      </dsp:nvSpPr>
      <dsp:spPr>
        <a:xfrm>
          <a:off x="0" y="1070209"/>
          <a:ext cx="4482214" cy="428400"/>
        </a:xfrm>
        <a:prstGeom prst="rect">
          <a:avLst/>
        </a:prstGeom>
        <a:solidFill>
          <a:schemeClr val="tx2">
            <a:lumMod val="75000"/>
            <a:alpha val="9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F2011-B8F7-4B5A-B229-B30E53400F92}">
      <dsp:nvSpPr>
        <dsp:cNvPr id="0" name=""/>
        <dsp:cNvSpPr/>
      </dsp:nvSpPr>
      <dsp:spPr>
        <a:xfrm>
          <a:off x="224110" y="819289"/>
          <a:ext cx="313754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2" tIns="0" rIns="11859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/>
            <a:t>Control 2</a:t>
          </a:r>
        </a:p>
      </dsp:txBody>
      <dsp:txXfrm>
        <a:off x="248608" y="843787"/>
        <a:ext cx="3088553" cy="452844"/>
      </dsp:txXfrm>
    </dsp:sp>
    <dsp:sp modelId="{E64099E2-A28F-4659-BADA-D202D0428B60}">
      <dsp:nvSpPr>
        <dsp:cNvPr id="0" name=""/>
        <dsp:cNvSpPr/>
      </dsp:nvSpPr>
      <dsp:spPr>
        <a:xfrm>
          <a:off x="0" y="1841329"/>
          <a:ext cx="4482214" cy="428400"/>
        </a:xfrm>
        <a:prstGeom prst="rect">
          <a:avLst/>
        </a:prstGeom>
        <a:solidFill>
          <a:schemeClr val="tx2">
            <a:lumMod val="75000"/>
            <a:alpha val="9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0A088-A0E5-4FBC-8340-7BC9A7A5D912}">
      <dsp:nvSpPr>
        <dsp:cNvPr id="0" name=""/>
        <dsp:cNvSpPr/>
      </dsp:nvSpPr>
      <dsp:spPr>
        <a:xfrm>
          <a:off x="224110" y="1590408"/>
          <a:ext cx="313754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2" tIns="0" rIns="11859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/>
            <a:t>Control 3</a:t>
          </a:r>
        </a:p>
      </dsp:txBody>
      <dsp:txXfrm>
        <a:off x="248608" y="1614906"/>
        <a:ext cx="3088553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68A9-93A0-46D7-8E23-84CFA29C942B}">
      <dsp:nvSpPr>
        <dsp:cNvPr id="0" name=""/>
        <dsp:cNvSpPr/>
      </dsp:nvSpPr>
      <dsp:spPr>
        <a:xfrm>
          <a:off x="0" y="731229"/>
          <a:ext cx="3099979" cy="478800"/>
        </a:xfrm>
        <a:prstGeom prst="rect">
          <a:avLst/>
        </a:prstGeom>
        <a:solidFill>
          <a:schemeClr val="tx2">
            <a:lumMod val="50000"/>
            <a:alpha val="9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B190A-353F-41FA-9C09-B5B122DDFD8B}">
      <dsp:nvSpPr>
        <dsp:cNvPr id="0" name=""/>
        <dsp:cNvSpPr/>
      </dsp:nvSpPr>
      <dsp:spPr>
        <a:xfrm>
          <a:off x="154999" y="450789"/>
          <a:ext cx="216998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20" tIns="0" rIns="8202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/>
            <a:t>1LD Proceso</a:t>
          </a:r>
        </a:p>
      </dsp:txBody>
      <dsp:txXfrm>
        <a:off x="182379" y="478169"/>
        <a:ext cx="2115226" cy="506120"/>
      </dsp:txXfrm>
    </dsp:sp>
    <dsp:sp modelId="{F4D4618C-E03D-42B0-B0F1-44320D0D579D}">
      <dsp:nvSpPr>
        <dsp:cNvPr id="0" name=""/>
        <dsp:cNvSpPr/>
      </dsp:nvSpPr>
      <dsp:spPr>
        <a:xfrm>
          <a:off x="0" y="1593069"/>
          <a:ext cx="3099979" cy="478800"/>
        </a:xfrm>
        <a:prstGeom prst="rect">
          <a:avLst/>
        </a:prstGeom>
        <a:solidFill>
          <a:schemeClr val="tx2">
            <a:lumMod val="50000"/>
            <a:alpha val="9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11921-690F-4995-A20F-05E7541010E0}">
      <dsp:nvSpPr>
        <dsp:cNvPr id="0" name=""/>
        <dsp:cNvSpPr/>
      </dsp:nvSpPr>
      <dsp:spPr>
        <a:xfrm>
          <a:off x="154999" y="1312629"/>
          <a:ext cx="216998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20" tIns="0" rIns="8202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/>
            <a:t>2LD Planeación</a:t>
          </a:r>
        </a:p>
      </dsp:txBody>
      <dsp:txXfrm>
        <a:off x="182379" y="1340009"/>
        <a:ext cx="2115226" cy="506120"/>
      </dsp:txXfrm>
    </dsp:sp>
    <dsp:sp modelId="{1ECC28E1-1DFE-4828-A408-607450CD50C5}">
      <dsp:nvSpPr>
        <dsp:cNvPr id="0" name=""/>
        <dsp:cNvSpPr/>
      </dsp:nvSpPr>
      <dsp:spPr>
        <a:xfrm>
          <a:off x="0" y="2454910"/>
          <a:ext cx="3099979" cy="478800"/>
        </a:xfrm>
        <a:prstGeom prst="rect">
          <a:avLst/>
        </a:prstGeom>
        <a:solidFill>
          <a:schemeClr val="tx2">
            <a:lumMod val="50000"/>
            <a:alpha val="9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C1B5-9439-4796-AC9A-4E867134729C}">
      <dsp:nvSpPr>
        <dsp:cNvPr id="0" name=""/>
        <dsp:cNvSpPr/>
      </dsp:nvSpPr>
      <dsp:spPr>
        <a:xfrm>
          <a:off x="154999" y="2174470"/>
          <a:ext cx="216998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20" tIns="0" rIns="8202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/>
            <a:t>3LD Control Interno</a:t>
          </a:r>
        </a:p>
      </dsp:txBody>
      <dsp:txXfrm>
        <a:off x="182379" y="2201850"/>
        <a:ext cx="2115226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BD4F8-B9AA-4509-ADF7-F27C81B89B66}">
      <dsp:nvSpPr>
        <dsp:cNvPr id="0" name=""/>
        <dsp:cNvSpPr/>
      </dsp:nvSpPr>
      <dsp:spPr>
        <a:xfrm>
          <a:off x="1012275" y="731"/>
          <a:ext cx="1913037" cy="1913037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Century Gothic" panose="020B0502020202020204" pitchFamily="34" charset="0"/>
            </a:rPr>
            <a:t>Riesgo Residual</a:t>
          </a:r>
        </a:p>
      </dsp:txBody>
      <dsp:txXfrm>
        <a:off x="1292433" y="280889"/>
        <a:ext cx="1352721" cy="1352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781-7408-44C7-BE25-B63021C12432}" type="datetimeFigureOut">
              <a:rPr lang="es-CO" smtClean="0"/>
              <a:t>12/03/2021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AE975-1229-4069-ABC7-2F8B93D5BD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586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9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1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1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0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6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F51EC-61C1-4115-A361-0A648FA544B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8CDFF-6054-4FE4-9FD5-AF096F9117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8053753" y="2396148"/>
            <a:ext cx="3036277" cy="26682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C:\Users\hospital.HUSDA\Downloads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00" y="2690756"/>
            <a:ext cx="2384181" cy="23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4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21\INTERNO\DISEÑOS\GENERALES\GESTION DEL RIES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22" y="199860"/>
            <a:ext cx="6588369" cy="50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6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30E781AB-08FA-4D69-8354-BFE4550A7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186191"/>
              </p:ext>
            </p:extLst>
          </p:nvPr>
        </p:nvGraphicFramePr>
        <p:xfrm>
          <a:off x="3583172" y="106325"/>
          <a:ext cx="8495413" cy="212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3EEA325B-B2B3-45EF-8B27-EFE23E310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172734"/>
              </p:ext>
            </p:extLst>
          </p:nvPr>
        </p:nvGraphicFramePr>
        <p:xfrm>
          <a:off x="6357472" y="2232837"/>
          <a:ext cx="4482214" cy="231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Abrir llave 9">
            <a:extLst>
              <a:ext uri="{FF2B5EF4-FFF2-40B4-BE49-F238E27FC236}">
                <a16:creationId xmlns:a16="http://schemas.microsoft.com/office/drawing/2014/main" xmlns="" id="{15E219FF-CE35-4E64-89D9-C40F4208E290}"/>
              </a:ext>
            </a:extLst>
          </p:cNvPr>
          <p:cNvSpPr/>
          <p:nvPr/>
        </p:nvSpPr>
        <p:spPr>
          <a:xfrm rot="19137140">
            <a:off x="3848986" y="1771995"/>
            <a:ext cx="946297" cy="3519377"/>
          </a:xfrm>
          <a:prstGeom prst="leftBrac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CBA9B31F-C947-4D89-B746-2489C86DC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87916"/>
              </p:ext>
            </p:extLst>
          </p:nvPr>
        </p:nvGraphicFramePr>
        <p:xfrm>
          <a:off x="422350" y="2232837"/>
          <a:ext cx="3099980" cy="338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88801B88-384E-4A2E-B74D-7045D8262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941614"/>
              </p:ext>
            </p:extLst>
          </p:nvPr>
        </p:nvGraphicFramePr>
        <p:xfrm>
          <a:off x="5497802" y="4625164"/>
          <a:ext cx="3937589" cy="191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4" name="Es igual a 13">
            <a:extLst>
              <a:ext uri="{FF2B5EF4-FFF2-40B4-BE49-F238E27FC236}">
                <a16:creationId xmlns:a16="http://schemas.microsoft.com/office/drawing/2014/main" xmlns="" id="{C3B73398-BAF6-42DF-8B41-A5BDB7A6B6F2}"/>
              </a:ext>
            </a:extLst>
          </p:cNvPr>
          <p:cNvSpPr/>
          <p:nvPr/>
        </p:nvSpPr>
        <p:spPr>
          <a:xfrm>
            <a:off x="5497802" y="5287726"/>
            <a:ext cx="859670" cy="78681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xmlns="" id="{E7C30EB0-C334-422E-BF4D-7B4E2485B7EA}"/>
              </a:ext>
            </a:extLst>
          </p:cNvPr>
          <p:cNvSpPr/>
          <p:nvPr/>
        </p:nvSpPr>
        <p:spPr>
          <a:xfrm>
            <a:off x="9112102" y="5287726"/>
            <a:ext cx="859670" cy="4113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EA3E20BA-6707-4BAF-97E7-0A0AF3B984EC}"/>
              </a:ext>
            </a:extLst>
          </p:cNvPr>
          <p:cNvSpPr/>
          <p:nvPr/>
        </p:nvSpPr>
        <p:spPr>
          <a:xfrm>
            <a:off x="10324212" y="5082365"/>
            <a:ext cx="1509822" cy="7974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Indicadores</a:t>
            </a:r>
          </a:p>
          <a:p>
            <a:pPr algn="ctr"/>
            <a:r>
              <a:rPr lang="es-CO" dirty="0"/>
              <a:t>EPM</a:t>
            </a:r>
          </a:p>
        </p:txBody>
      </p:sp>
    </p:spTree>
    <p:extLst>
      <p:ext uri="{BB962C8B-B14F-4D97-AF65-F5344CB8AC3E}">
        <p14:creationId xmlns:p14="http://schemas.microsoft.com/office/powerpoint/2010/main" val="308087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22B7C7B-3BDA-4EAF-A9D0-2F14821BAE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00"/>
          <a:stretch/>
        </p:blipFill>
        <p:spPr>
          <a:xfrm>
            <a:off x="4745664" y="1130342"/>
            <a:ext cx="3649586" cy="15620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7B1DEE8-D6E8-485E-8ED8-AB755BF0E550}"/>
              </a:ext>
            </a:extLst>
          </p:cNvPr>
          <p:cNvSpPr txBox="1"/>
          <p:nvPr/>
        </p:nvSpPr>
        <p:spPr>
          <a:xfrm>
            <a:off x="8543261" y="1124500"/>
            <a:ext cx="2923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“La ESE Hospital Departamental Universitario del Quindío San Juan de Dios gestiona efectivamente los riesgos, con el fin de controlar o disminuir la probabilidad de ocurrencia y mitigar el impacto de todas aquellas situaciones identificadas dentro del contexto interno y externo, que afectan negativamente el cumplimiento de los objetivos del Hospital y de la normatividad vigente”.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620D59F-D20E-4B0F-9A6A-2269557B58D5}"/>
              </a:ext>
            </a:extLst>
          </p:cNvPr>
          <p:cNvSpPr/>
          <p:nvPr/>
        </p:nvSpPr>
        <p:spPr>
          <a:xfrm>
            <a:off x="783263" y="3599127"/>
            <a:ext cx="4522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GUÍA DE ADMINISTRACIÓN DEL RIESGO</a:t>
            </a:r>
          </a:p>
          <a:p>
            <a:r>
              <a:rPr lang="es-CO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Código: PL-PG-01</a:t>
            </a:r>
          </a:p>
          <a:p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Versión: 03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9ACEECC-B29A-49E7-9F00-A3F0ECADFB92}"/>
              </a:ext>
            </a:extLst>
          </p:cNvPr>
          <p:cNvPicPr/>
          <p:nvPr/>
        </p:nvPicPr>
        <p:blipFill rotWithShape="1">
          <a:blip r:embed="rId3"/>
          <a:srcRect l="37509" t="13277" r="37202" b="29692"/>
          <a:stretch/>
        </p:blipFill>
        <p:spPr bwMode="auto">
          <a:xfrm>
            <a:off x="3044455" y="4060792"/>
            <a:ext cx="1701209" cy="1979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643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B98F4D1-F72B-441A-803E-5285CE7D6376}"/>
              </a:ext>
            </a:extLst>
          </p:cNvPr>
          <p:cNvSpPr/>
          <p:nvPr/>
        </p:nvSpPr>
        <p:spPr>
          <a:xfrm>
            <a:off x="985284" y="2534781"/>
            <a:ext cx="2562538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Identificación de riesgos</a:t>
            </a:r>
            <a:endParaRPr lang="es-CO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xmlns="" id="{3968A136-30C1-4117-B4C4-E08A547E5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786099"/>
              </p:ext>
            </p:extLst>
          </p:nvPr>
        </p:nvGraphicFramePr>
        <p:xfrm>
          <a:off x="4731357" y="416479"/>
          <a:ext cx="6475359" cy="63127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54808">
                  <a:extLst>
                    <a:ext uri="{9D8B030D-6E8A-4147-A177-3AD203B41FA5}">
                      <a16:colId xmlns:a16="http://schemas.microsoft.com/office/drawing/2014/main" xmlns="" val="4159514263"/>
                    </a:ext>
                  </a:extLst>
                </a:gridCol>
                <a:gridCol w="1868297">
                  <a:extLst>
                    <a:ext uri="{9D8B030D-6E8A-4147-A177-3AD203B41FA5}">
                      <a16:colId xmlns:a16="http://schemas.microsoft.com/office/drawing/2014/main" xmlns="" val="2540084853"/>
                    </a:ext>
                  </a:extLst>
                </a:gridCol>
                <a:gridCol w="1752254">
                  <a:extLst>
                    <a:ext uri="{9D8B030D-6E8A-4147-A177-3AD203B41FA5}">
                      <a16:colId xmlns:a16="http://schemas.microsoft.com/office/drawing/2014/main" xmlns="" val="3405262367"/>
                    </a:ext>
                  </a:extLst>
                </a:gridCol>
              </a:tblGrid>
              <a:tr h="442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PROCESO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TOTAL RIESGO CORRUPCION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TOTAL RIESGOS GESTIÓN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126320617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Aseguramiento de la calidad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560372823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solidFill>
                            <a:schemeClr val="tx1"/>
                          </a:solidFill>
                          <a:effectLst/>
                        </a:rPr>
                        <a:t>Planeación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1933390351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Gerencial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1573646401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Gestión financiera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858130835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Gestión de la Información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3953490706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Jurídica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420371615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SIAU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2385326983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Talento Humano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817086786"/>
                  </a:ext>
                </a:extLst>
              </a:tr>
              <a:tr h="377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solidFill>
                            <a:schemeClr val="tx1"/>
                          </a:solidFill>
                          <a:effectLst/>
                        </a:rPr>
                        <a:t>Gestión de la Tecnología Biomédica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3957779553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Suministro y almacén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10385490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Gestión documental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3369439905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Apoyo Logístico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248747008"/>
                  </a:ext>
                </a:extLst>
              </a:tr>
              <a:tr h="44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Unidad de Infraestructura y mantenimiento 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3811876923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Auditoria de Calidad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22453853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Hospitalización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3362844463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Servicio Farmacéutico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4067237639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Cirugía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3723789386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Urgencias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3073602076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Consulta Externa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3336896043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Apoyo Diagnostico y terapéutico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2507899071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Gestión Clínica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4057866373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Docencia e investigación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2593849618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solidFill>
                            <a:schemeClr val="tx1"/>
                          </a:solidFill>
                          <a:effectLst/>
                        </a:rPr>
                        <a:t>Control Interno</a:t>
                      </a:r>
                      <a:endParaRPr lang="es-CO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2599920492"/>
                  </a:ext>
                </a:extLst>
              </a:tr>
              <a:tr h="216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67" marR="62267" marT="0" marB="0"/>
                </a:tc>
                <a:extLst>
                  <a:ext uri="{0D108BD9-81ED-4DB2-BD59-A6C34878D82A}">
                    <a16:rowId xmlns:a16="http://schemas.microsoft.com/office/drawing/2014/main" xmlns="" val="863715221"/>
                  </a:ext>
                </a:extLst>
              </a:tr>
            </a:tbl>
          </a:graphicData>
        </a:graphic>
      </p:graphicFrame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D0E09CC6-431C-46C6-821D-AF68B20E3864}"/>
              </a:ext>
            </a:extLst>
          </p:cNvPr>
          <p:cNvSpPr/>
          <p:nvPr/>
        </p:nvSpPr>
        <p:spPr>
          <a:xfrm>
            <a:off x="318977" y="3975897"/>
            <a:ext cx="3965943" cy="66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DE RIESGO INSTITUCIONALES: 77</a:t>
            </a:r>
            <a:endParaRPr lang="es-C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9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7A8A7D3-3E5A-41BB-9485-034103F7EA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11" y="1508786"/>
            <a:ext cx="4584700" cy="2755900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76656F3-347D-4782-9917-6A26AE73D6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786"/>
            <a:ext cx="4584700" cy="2755900"/>
          </a:xfrm>
          <a:prstGeom prst="rect">
            <a:avLst/>
          </a:prstGeom>
          <a:noFill/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D46E6B9-122B-43D3-850B-7D7C245C36FD}"/>
              </a:ext>
            </a:extLst>
          </p:cNvPr>
          <p:cNvSpPr/>
          <p:nvPr/>
        </p:nvSpPr>
        <p:spPr>
          <a:xfrm>
            <a:off x="4787270" y="537801"/>
            <a:ext cx="3544560" cy="48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CO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Valoración de riesgos</a:t>
            </a:r>
            <a:endParaRPr lang="es-CO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34591388-2996-47BE-A321-2C7E6171592E}"/>
              </a:ext>
            </a:extLst>
          </p:cNvPr>
          <p:cNvSpPr/>
          <p:nvPr/>
        </p:nvSpPr>
        <p:spPr>
          <a:xfrm>
            <a:off x="1101504" y="4377711"/>
            <a:ext cx="4584700" cy="16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Seguimiento y monitoreo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Líneas de defensa: 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Proceso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Planeación</a:t>
            </a:r>
          </a:p>
          <a:p>
            <a:pPr marL="1600200" lvl="3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 Interno</a:t>
            </a:r>
            <a:endParaRPr lang="es-C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3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65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205</Words>
  <Application>Microsoft Office PowerPoint</Application>
  <PresentationFormat>Personalizado</PresentationFormat>
  <Paragraphs>99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 (Negrita, Arial 26)</dc:title>
  <dc:creator>Silvia Martin</dc:creator>
  <cp:lastModifiedBy>husda</cp:lastModifiedBy>
  <cp:revision>21</cp:revision>
  <dcterms:created xsi:type="dcterms:W3CDTF">2020-06-16T13:25:49Z</dcterms:created>
  <dcterms:modified xsi:type="dcterms:W3CDTF">2021-03-12T13:45:10Z</dcterms:modified>
</cp:coreProperties>
</file>